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6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EEB0-34B1-4CE5-ACB5-2DB5883AC24C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706B-CF78-4B4C-BCD6-68A5EF5F628F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81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EEB0-34B1-4CE5-ACB5-2DB5883AC24C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706B-CF78-4B4C-BCD6-68A5EF5F6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8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EEB0-34B1-4CE5-ACB5-2DB5883AC24C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706B-CF78-4B4C-BCD6-68A5EF5F6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759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EEB0-34B1-4CE5-ACB5-2DB5883AC24C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706B-CF78-4B4C-BCD6-68A5EF5F628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8397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EEB0-34B1-4CE5-ACB5-2DB5883AC24C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706B-CF78-4B4C-BCD6-68A5EF5F6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54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EEB0-34B1-4CE5-ACB5-2DB5883AC24C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706B-CF78-4B4C-BCD6-68A5EF5F628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3770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EEB0-34B1-4CE5-ACB5-2DB5883AC24C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706B-CF78-4B4C-BCD6-68A5EF5F6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275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EEB0-34B1-4CE5-ACB5-2DB5883AC24C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706B-CF78-4B4C-BCD6-68A5EF5F6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23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EEB0-34B1-4CE5-ACB5-2DB5883AC24C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706B-CF78-4B4C-BCD6-68A5EF5F6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74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EEB0-34B1-4CE5-ACB5-2DB5883AC24C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706B-CF78-4B4C-BCD6-68A5EF5F6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385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EEB0-34B1-4CE5-ACB5-2DB5883AC24C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706B-CF78-4B4C-BCD6-68A5EF5F6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69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EEB0-34B1-4CE5-ACB5-2DB5883AC24C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706B-CF78-4B4C-BCD6-68A5EF5F6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91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EEB0-34B1-4CE5-ACB5-2DB5883AC24C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706B-CF78-4B4C-BCD6-68A5EF5F6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50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EEB0-34B1-4CE5-ACB5-2DB5883AC24C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706B-CF78-4B4C-BCD6-68A5EF5F6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02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EEB0-34B1-4CE5-ACB5-2DB5883AC24C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706B-CF78-4B4C-BCD6-68A5EF5F6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78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EEB0-34B1-4CE5-ACB5-2DB5883AC24C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706B-CF78-4B4C-BCD6-68A5EF5F6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54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EEB0-34B1-4CE5-ACB5-2DB5883AC24C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706B-CF78-4B4C-BCD6-68A5EF5F6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38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48CEEB0-34B1-4CE5-ACB5-2DB5883AC24C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B3F706B-CF78-4B4C-BCD6-68A5EF5F6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085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6633" y="47497"/>
            <a:ext cx="11811657" cy="1302075"/>
          </a:xfr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/>
          </a:bodyPr>
          <a:lstStyle/>
          <a:p>
            <a:pPr algn="ctr"/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Прокуратура города Сосновый Бор Разъясняет:</a:t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/>
              <a:t>Ответственность за совершение действий, направленных на разрушение или повреждение предприятий, сооружений, объектов транспортной инфраструктуры, средств связи и использование </a:t>
            </a:r>
            <a:r>
              <a:rPr lang="ru-RU" sz="1600" b="1" dirty="0" smtClean="0"/>
              <a:t>беспилотных летательных аппаратов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633" y="2168680"/>
            <a:ext cx="5938396" cy="13849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Прежде всего, объектами диверсии становятся: объекты энергетики, оборонной промышленности, транспорта, военные объекты и др. В частности, это могут быть заводы, фабрики, мосты, тоннели, водохранилища, склады продовольствия. При этом совершение диверсии предусматривает совершение взрыва, поджога и иных действий, направленных для разрушения того или иного объекта. К иным действиям относятся: устройство обвалов, катастроф, затоплений и т. п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3" y="1433099"/>
            <a:ext cx="5938396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Статьей 281 Уголовного кодекса Российской Федерации предусмотрена уголовная ответственность за совершение диверсии.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18509" y="3843926"/>
            <a:ext cx="5393329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управление воздушным судном, не поставленным на государственный учет, либо не имеющим учетного опознавательного знака, предусмотрена административная ответственность по ст. 11.5 КоАП РФ, а за нарушение правил использования воздушного пространства предусмотрена ответственность по ст. 11.4 КоАП РФ.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033" y="3784822"/>
            <a:ext cx="5953796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Целью совершения диверсии является подрыв экономической безопасности и обороноспособности РФ. Именно этим диверсия и отличается от распространённого в наше время другого, не менее серьёзного преступления, такого как терроризм, ответственность за совершение, которого предусмотрена ст. 205 Уголовного кодекса</a:t>
            </a:r>
            <a:r>
              <a:rPr lang="ru-RU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Российской Федерации (далее – УК РФ).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18509" y="1416612"/>
            <a:ext cx="5393329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Наибольшую угрозу для безопасности полетов представляют случаи несанкционированного запуска беспилотных летательных аппаратов в районах аэродромов (вертодромов, посадочных площадок).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77884" y="2581855"/>
            <a:ext cx="5393329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целях упорядочения таких полетов, ведения базы данных воздушных судов постановлением Правительства Российской Федерации </a:t>
            </a:r>
            <a:r>
              <a:rPr lang="ru-RU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25.05.2019 № </a:t>
            </a: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658 утверждены правила учета беспилотных летательных аппаратов с максимальной взлетной массой от 150 </a:t>
            </a:r>
            <a:r>
              <a:rPr lang="ru-RU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</a:t>
            </a: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30 кг.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27763" y="5375472"/>
            <a:ext cx="5393329" cy="13849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случаях, когда запуск беспилотного летательного аппарата осуществлен без разрешения (либо допущено иное нарушение правил использования воздушного пространства) и повлек по неосторожности тяжкий вред здоровью или смерть человека, предусмотрено наказание до пяти лет лишения свободы, а если пострадали два и более лица — до семи лет лишения свободы (статья 271.1 УК РФ).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0037" y="5208529"/>
            <a:ext cx="6031588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Наказанием </a:t>
            </a: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совершение диверсии является лишение свободы на срок от десяти до двадцати лет. А за совершение того же преступления, но группой либо повлекшее причинение значительного имущественного ущерба, либо наступление иных тяжких последствий, наказываются лишением свободы на срок от двенадцати до двадцати лет.</a:t>
            </a:r>
          </a:p>
          <a:p>
            <a:pPr algn="ctr"/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совершение тех же деяний, если они повлекли умышленное причинение смерти человеку, наказанием будет лишение свободы на срок от пятнадцати до двадцати лет или пожизненное лишение свободы</a:t>
            </a:r>
            <a:r>
              <a:rPr lang="ru-RU" sz="1200" dirty="0"/>
              <a:t>.</a:t>
            </a:r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9084051" y="2192000"/>
            <a:ext cx="380996" cy="415498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5246719">
            <a:off x="9084050" y="3540414"/>
            <a:ext cx="380996" cy="415498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5197615">
            <a:off x="9133930" y="4986086"/>
            <a:ext cx="380996" cy="415498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16200000" flipH="1">
            <a:off x="2823431" y="1849573"/>
            <a:ext cx="415172" cy="415498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 rot="16200000" flipH="1">
            <a:off x="2830071" y="3488454"/>
            <a:ext cx="401892" cy="415498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 rot="16200000" flipH="1">
            <a:off x="2840516" y="4883712"/>
            <a:ext cx="381002" cy="487219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54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ктор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екстура гранж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245</TotalTime>
  <Words>384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Сектор</vt:lpstr>
      <vt:lpstr>Прокуратура города Сосновый Бор Разъясняет: Ответственность за совершение действий, направленных на разрушение или повреждение предприятий, сооружений, объектов транспортной инфраструктуры, средств связи и использование беспилотных летательных аппаратов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Самые распространенные схемы телефонного мошенничества</dc:title>
  <dc:creator>Прокурор</dc:creator>
  <cp:lastModifiedBy>Admin</cp:lastModifiedBy>
  <cp:revision>13</cp:revision>
  <cp:lastPrinted>2024-03-14T15:03:45Z</cp:lastPrinted>
  <dcterms:created xsi:type="dcterms:W3CDTF">2024-03-14T11:01:56Z</dcterms:created>
  <dcterms:modified xsi:type="dcterms:W3CDTF">2024-05-28T06:47:28Z</dcterms:modified>
</cp:coreProperties>
</file>